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555555"/>
    <a:srgbClr val="7B67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16" autoAdjust="0"/>
    <p:restoredTop sz="94660"/>
  </p:normalViewPr>
  <p:slideViewPr>
    <p:cSldViewPr snapToGrid="0">
      <p:cViewPr varScale="1">
        <p:scale>
          <a:sx n="85" d="100"/>
          <a:sy n="85" d="100"/>
        </p:scale>
        <p:origin x="78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ço Reservado para Texto 9">
            <a:extLst>
              <a:ext uri="{FF2B5EF4-FFF2-40B4-BE49-F238E27FC236}">
                <a16:creationId xmlns:a16="http://schemas.microsoft.com/office/drawing/2014/main" id="{697D9137-710E-DEA4-1B55-9898D0E58E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470" y="3667540"/>
            <a:ext cx="4515294" cy="808208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 baseline="0">
                <a:solidFill>
                  <a:srgbClr val="002060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Nome do </a:t>
            </a:r>
            <a:r>
              <a:rPr lang="en-GB" noProof="0" dirty="0" err="1"/>
              <a:t>palestrante</a:t>
            </a:r>
            <a:endParaRPr lang="en-GB" noProof="0" dirty="0"/>
          </a:p>
        </p:txBody>
      </p:sp>
      <p:sp>
        <p:nvSpPr>
          <p:cNvPr id="4" name="Espaço Reservado para Texto 9">
            <a:extLst>
              <a:ext uri="{FF2B5EF4-FFF2-40B4-BE49-F238E27FC236}">
                <a16:creationId xmlns:a16="http://schemas.microsoft.com/office/drawing/2014/main" id="{D5AD7E70-2301-1FF0-804F-E547019435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6470" y="2076175"/>
            <a:ext cx="11039060" cy="1352825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 baseline="0">
                <a:solidFill>
                  <a:srgbClr val="00206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b="1" i="0" dirty="0" err="1">
                <a:solidFill>
                  <a:srgbClr val="254070"/>
                </a:solidFill>
                <a:effectLst/>
                <a:latin typeface="Montserrat" pitchFamily="2" charset="77"/>
              </a:rPr>
              <a:t>Coloque</a:t>
            </a:r>
            <a:r>
              <a:rPr lang="en-US" b="1" i="0" dirty="0">
                <a:solidFill>
                  <a:srgbClr val="254070"/>
                </a:solidFill>
                <a:effectLst/>
                <a:latin typeface="Montserrat" pitchFamily="2" charset="77"/>
              </a:rPr>
              <a:t> </a:t>
            </a:r>
            <a:r>
              <a:rPr lang="en-US" b="1" i="0" dirty="0" err="1">
                <a:solidFill>
                  <a:srgbClr val="254070"/>
                </a:solidFill>
                <a:effectLst/>
                <a:latin typeface="Montserrat" pitchFamily="2" charset="77"/>
              </a:rPr>
              <a:t>aqui</a:t>
            </a:r>
            <a:r>
              <a:rPr lang="en-US" b="1" i="0" dirty="0">
                <a:solidFill>
                  <a:srgbClr val="254070"/>
                </a:solidFill>
                <a:effectLst/>
                <a:latin typeface="Montserrat" pitchFamily="2" charset="77"/>
              </a:rPr>
              <a:t> o </a:t>
            </a:r>
            <a:r>
              <a:rPr lang="en-US" b="1" i="0" dirty="0" err="1">
                <a:solidFill>
                  <a:srgbClr val="254070"/>
                </a:solidFill>
                <a:effectLst/>
                <a:latin typeface="Montserrat" pitchFamily="2" charset="77"/>
              </a:rPr>
              <a:t>nome</a:t>
            </a:r>
            <a:r>
              <a:rPr lang="en-US" b="1" i="0" dirty="0">
                <a:solidFill>
                  <a:srgbClr val="254070"/>
                </a:solidFill>
                <a:effectLst/>
                <a:latin typeface="Montserrat" pitchFamily="2" charset="77"/>
              </a:rPr>
              <a:t> da palestra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74349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13">
            <a:extLst>
              <a:ext uri="{FF2B5EF4-FFF2-40B4-BE49-F238E27FC236}">
                <a16:creationId xmlns:a16="http://schemas.microsoft.com/office/drawing/2014/main" id="{E1F96E42-63D7-84AE-6BB2-57725EACC70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81810" y="165100"/>
            <a:ext cx="9964910" cy="92255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 baseline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 dirty="0" err="1"/>
              <a:t>Insira</a:t>
            </a:r>
            <a:r>
              <a:rPr lang="en-GB" noProof="0" dirty="0"/>
              <a:t> </a:t>
            </a:r>
            <a:r>
              <a:rPr lang="en-GB" noProof="0" dirty="0" err="1"/>
              <a:t>aqui</a:t>
            </a:r>
            <a:r>
              <a:rPr lang="en-GB" noProof="0" dirty="0"/>
              <a:t> o </a:t>
            </a:r>
            <a:r>
              <a:rPr lang="en-GB" noProof="0" dirty="0" err="1"/>
              <a:t>título</a:t>
            </a:r>
            <a:endParaRPr lang="en-GB" noProof="0" dirty="0"/>
          </a:p>
        </p:txBody>
      </p:sp>
      <p:sp>
        <p:nvSpPr>
          <p:cNvPr id="10" name="Espaço Reservado para Texto 15">
            <a:extLst>
              <a:ext uri="{FF2B5EF4-FFF2-40B4-BE49-F238E27FC236}">
                <a16:creationId xmlns:a16="http://schemas.microsoft.com/office/drawing/2014/main" id="{E2996609-176D-6AB3-D64C-0B18029B75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281" y="1289784"/>
            <a:ext cx="11501438" cy="468810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 dirty="0" err="1"/>
              <a:t>Insira</a:t>
            </a:r>
            <a:r>
              <a:rPr lang="en-GB" noProof="0" dirty="0"/>
              <a:t> o </a:t>
            </a:r>
            <a:r>
              <a:rPr lang="en-GB" noProof="0" dirty="0" err="1"/>
              <a:t>texto</a:t>
            </a:r>
            <a:r>
              <a:rPr lang="en-GB" noProof="0" dirty="0"/>
              <a:t> </a:t>
            </a:r>
            <a:r>
              <a:rPr lang="en-GB" noProof="0" dirty="0" err="1"/>
              <a:t>aqui</a:t>
            </a:r>
            <a:endParaRPr lang="en-GB" noProof="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D071BA8-889F-29B4-EF88-DD9CDDF125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281" y="6074334"/>
            <a:ext cx="8112919" cy="618566"/>
          </a:xfr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0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noProof="0" dirty="0" err="1"/>
              <a:t>Insira</a:t>
            </a:r>
            <a:r>
              <a:rPr lang="en-GB" noProof="0" dirty="0"/>
              <a:t> </a:t>
            </a:r>
            <a:r>
              <a:rPr lang="en-GB" noProof="0" dirty="0" err="1"/>
              <a:t>aqui</a:t>
            </a:r>
            <a:r>
              <a:rPr lang="en-GB" noProof="0" dirty="0"/>
              <a:t> o </a:t>
            </a:r>
            <a:r>
              <a:rPr lang="en-GB" noProof="0" dirty="0" err="1"/>
              <a:t>rodapé</a:t>
            </a:r>
            <a:r>
              <a:rPr lang="en-GB" noProof="0" dirty="0"/>
              <a:t> </a:t>
            </a:r>
            <a:r>
              <a:rPr lang="en-GB" noProof="0" dirty="0" err="1"/>
              <a:t>ou</a:t>
            </a:r>
            <a:r>
              <a:rPr lang="en-GB" noProof="0" dirty="0"/>
              <a:t> </a:t>
            </a:r>
            <a:r>
              <a:rPr lang="en-GB" noProof="0" dirty="0" err="1"/>
              <a:t>referências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75294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2585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1968398-C66C-6544-7AC3-4C686BCFD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F5EA2A3-5AE6-3FEC-5D9F-46BC73E01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C23EC8-1418-85F4-C77B-AC1A097199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AB6F89-5318-4F60-91BC-26D18A8F4E9B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5F277C-34B8-9AC3-8551-0F2CFFDC92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7B444C-4443-6C59-DBFC-1628485A3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28419F-2DAD-4B0A-9ED8-6263F5585D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86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C225478-6E7A-C02C-C7A2-6FAA524DEB3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76470" y="1803400"/>
            <a:ext cx="11039060" cy="1591365"/>
          </a:xfrm>
        </p:spPr>
        <p:txBody>
          <a:bodyPr anchor="ctr">
            <a:normAutofit/>
          </a:bodyPr>
          <a:lstStyle/>
          <a:p>
            <a:pPr algn="ctr"/>
            <a:endParaRPr lang="en-BR" sz="36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6E5A14-6561-9074-5853-90EF7CB8DB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6470" y="3591340"/>
            <a:ext cx="4515294" cy="808208"/>
          </a:xfrm>
        </p:spPr>
        <p:txBody>
          <a:bodyPr/>
          <a:lstStyle/>
          <a:p>
            <a:endParaRPr lang="en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97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9C08BD-817B-72F5-A70D-E4000FA32E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C22FCE-786E-F0C7-FF7E-C28576C5D4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18CD612-5936-1164-1C5B-E15BB79C81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8603963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Montserrat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Breno Estúdio Denken</dc:creator>
  <cp:lastModifiedBy>Abev</cp:lastModifiedBy>
  <cp:revision>26</cp:revision>
  <dcterms:created xsi:type="dcterms:W3CDTF">2024-02-08T19:11:22Z</dcterms:created>
  <dcterms:modified xsi:type="dcterms:W3CDTF">2025-08-11T20:47:14Z</dcterms:modified>
</cp:coreProperties>
</file>